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597C0-2F92-4E29-88AC-DF9777AF2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21D76D-031E-430A-9B84-D825C7D597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0EDE4-9FE3-4E45-8BBD-92242463A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6921-01AF-475E-A325-F68D24976291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A01B6-12A4-4AA9-BF2C-42FFF636F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65BC9-1411-4340-B303-4D870655F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2067B-71A5-4423-909E-F8730AB2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9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BD0AF-A1EA-4D5C-B4D1-A6C185D31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39E81-B8B8-43C9-A85D-A0D2512CF4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2E5CE-6E37-44E5-9580-A8F09BCBA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6921-01AF-475E-A325-F68D24976291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45410-E027-40AE-BC60-D1B020726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ABB5D-E133-47D1-B156-2528BC8EA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2067B-71A5-4423-909E-F8730AB2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42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B747DF-B737-4FD3-9A29-313930C724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11DF49-BEE3-4BB3-9740-28873E906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01B40-5085-48F6-BF07-4AECD88D7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6921-01AF-475E-A325-F68D24976291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4CCCE-5EFD-4BC6-A21E-7474D986C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32F41-B8FA-4D03-B249-04FB9FABD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2067B-71A5-4423-909E-F8730AB2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40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235D-5B29-4970-9A72-CF4A7F45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2387E-488B-4B2D-A279-F2F2EE84E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AA510-CE21-49C5-AF83-24B66F7E0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6921-01AF-475E-A325-F68D24976291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05F34-9274-4361-96A7-43CAAB77A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F09DE-0352-4FAD-85BD-BF508442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2067B-71A5-4423-909E-F8730AB2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47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FFE66-B49C-4246-9DC4-D299285F9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08A99-B3CB-4F4B-88EB-691B94B04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A2299-EB48-4A9A-8F6A-160603A7E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6921-01AF-475E-A325-F68D24976291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B4F84-9522-49AA-9E7A-F32454326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8F71B-5D57-4994-84D9-FC6A77A22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2067B-71A5-4423-909E-F8730AB2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82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3B22C-73D5-44EC-AF72-364528738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3907B-3934-4C57-8C8E-97F03B3FB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924F2E-4E4A-4DD4-8EF8-ACE3993FF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DF0B5-4AEE-45CA-8E3B-60C11F8C6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6921-01AF-475E-A325-F68D24976291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F19B04-EED1-44C6-B3A2-537053B86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4D7C0-A7AE-4781-9B19-10FE6627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2067B-71A5-4423-909E-F8730AB2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26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FA25C-5C61-4574-B207-CB72F257A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7BFA9-261D-46BA-91C7-0993D27A8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723D6-3F1F-4D1C-959C-7D13C76AB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B1432-D45D-433E-8081-4569DA0AF5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9D4256-D705-4EF5-A40E-A017628F3B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5F3821-CED2-4041-9A2F-2F14236B4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6921-01AF-475E-A325-F68D24976291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1096D8-103B-416C-AC70-4C8D76124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42D1C3-963B-478E-B70C-CD7AE307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2067B-71A5-4423-909E-F8730AB2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59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29300-30F3-4DB0-8FE1-932DDC3E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3D48D-C29C-44F3-8C9E-B3E2050BD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6921-01AF-475E-A325-F68D24976291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D748A-F00C-4BD8-B723-F3D5492A2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487E21-66B7-4771-BA29-3A6C11C94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2067B-71A5-4423-909E-F8730AB2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71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C6975E-5589-4120-A89D-B83FC702D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6921-01AF-475E-A325-F68D24976291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122B1-1693-441C-996B-02DA053E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B483C-F9D8-4D20-93EA-3F3C80270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2067B-71A5-4423-909E-F8730AB2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26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8962B-4E9E-48B5-8FD6-A1F72E07E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DFC6F-3F92-4D52-A0F3-309BF8AA1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4683F-2383-46B6-BFED-03E76E19F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11DAD-98B3-429C-8921-67DE8AAD0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6921-01AF-475E-A325-F68D24976291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1DFE2-4EA3-4953-814C-FE3D4498A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B0E8BC-0626-4FFE-BDF8-E2017E91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2067B-71A5-4423-909E-F8730AB2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51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A0BA6-1445-46F8-B828-B41DC389F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967EAE-86E8-4BFE-A400-F2833F6A1C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0BCE5-E1D9-4D10-8236-8AA059AE7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8DCFB7-33EB-49E8-B793-58FA174B9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6921-01AF-475E-A325-F68D24976291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09084-614B-40BC-AEC2-2FD8942C9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FED319-AA8A-45CD-8AF4-38380A8C8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2067B-71A5-4423-909E-F8730AB2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7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8B7733-3088-4026-B268-99FA7F87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B52FC-22D5-45D3-BF7C-CAFC27D95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4F018-55D3-4DD6-B0CB-4EB584D399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56921-01AF-475E-A325-F68D24976291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3CCCA-446E-4CE8-AA45-56629419A0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B8F73-AA20-423C-BA42-F1DA9A539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2067B-71A5-4423-909E-F8730AB2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22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37E98-9FBF-45E0-AE56-5C76C16AA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Dynamic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328351-00B9-47F3-A641-A886E8BD6A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99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BA2ECA0-68B2-405A-ADCE-3616D7DF2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86" y="132102"/>
            <a:ext cx="10515600" cy="1325563"/>
          </a:xfrm>
        </p:spPr>
        <p:txBody>
          <a:bodyPr/>
          <a:lstStyle/>
          <a:p>
            <a:r>
              <a:rPr lang="en-US" dirty="0"/>
              <a:t>Motion Segmentation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78A47F-F6E4-4F7E-A2D3-1B4109E4D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1825624"/>
            <a:ext cx="9620141" cy="5010491"/>
          </a:xfrm>
        </p:spPr>
      </p:pic>
    </p:spTree>
    <p:extLst>
      <p:ext uri="{BB962C8B-B14F-4D97-AF65-F5344CB8AC3E}">
        <p14:creationId xmlns:p14="http://schemas.microsoft.com/office/powerpoint/2010/main" val="53386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F65857DA-0323-4046-B70A-B281E3439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0510"/>
            <a:ext cx="10515600" cy="1325563"/>
          </a:xfrm>
        </p:spPr>
        <p:txBody>
          <a:bodyPr/>
          <a:lstStyle/>
          <a:p>
            <a:r>
              <a:rPr lang="en-US" dirty="0" err="1"/>
              <a:t>SizeFilter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4EF8AC-C267-4111-BA2E-CE4DD20A7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1825624"/>
            <a:ext cx="9620141" cy="5010491"/>
          </a:xfrm>
        </p:spPr>
      </p:pic>
    </p:spTree>
    <p:extLst>
      <p:ext uri="{BB962C8B-B14F-4D97-AF65-F5344CB8AC3E}">
        <p14:creationId xmlns:p14="http://schemas.microsoft.com/office/powerpoint/2010/main" val="3548608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80894AEE-717B-45F2-ADD0-06DF95E94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4" y="191859"/>
            <a:ext cx="10515600" cy="1325563"/>
          </a:xfrm>
        </p:spPr>
        <p:txBody>
          <a:bodyPr/>
          <a:lstStyle/>
          <a:p>
            <a:r>
              <a:rPr lang="en-US" dirty="0"/>
              <a:t>Expansion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2C8DE2-FB50-44A7-B61F-8304DB467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1825624"/>
            <a:ext cx="9620141" cy="5010491"/>
          </a:xfrm>
        </p:spPr>
      </p:pic>
    </p:spTree>
    <p:extLst>
      <p:ext uri="{BB962C8B-B14F-4D97-AF65-F5344CB8AC3E}">
        <p14:creationId xmlns:p14="http://schemas.microsoft.com/office/powerpoint/2010/main" val="3833030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A6661D12-025B-421F-B526-13075118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Contraction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3100D1-F0AF-43CD-A5AB-2462A47FE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08692"/>
            <a:ext cx="10270671" cy="5349308"/>
          </a:xfrm>
        </p:spPr>
      </p:pic>
    </p:spTree>
    <p:extLst>
      <p:ext uri="{BB962C8B-B14F-4D97-AF65-F5344CB8AC3E}">
        <p14:creationId xmlns:p14="http://schemas.microsoft.com/office/powerpoint/2010/main" val="421611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FC8047-EAD1-4196-8130-3828ECE09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Focus Picture3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E29B8-DE2D-48D5-A5AC-904B68C47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4562"/>
            <a:ext cx="11353800" cy="591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43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BA2ECA0-68B2-405A-ADCE-3616D7DF2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86" y="132102"/>
            <a:ext cx="10515600" cy="1325563"/>
          </a:xfrm>
        </p:spPr>
        <p:txBody>
          <a:bodyPr/>
          <a:lstStyle/>
          <a:p>
            <a:r>
              <a:rPr lang="en-US" dirty="0"/>
              <a:t>Motion Segmentation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E54C33-6C3B-40EF-BEDF-5A1FFEB43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716" y="1825625"/>
            <a:ext cx="8354568" cy="4351338"/>
          </a:xfrm>
        </p:spPr>
      </p:pic>
    </p:spTree>
    <p:extLst>
      <p:ext uri="{BB962C8B-B14F-4D97-AF65-F5344CB8AC3E}">
        <p14:creationId xmlns:p14="http://schemas.microsoft.com/office/powerpoint/2010/main" val="2151579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F65857DA-0323-4046-B70A-B281E3439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0510"/>
            <a:ext cx="10515600" cy="1325563"/>
          </a:xfrm>
        </p:spPr>
        <p:txBody>
          <a:bodyPr/>
          <a:lstStyle/>
          <a:p>
            <a:r>
              <a:rPr lang="en-US" dirty="0" err="1"/>
              <a:t>SizeFilter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EE55C1-9604-4403-B67E-AAD0FD69F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716" y="1825625"/>
            <a:ext cx="8354568" cy="4351338"/>
          </a:xfrm>
        </p:spPr>
      </p:pic>
    </p:spTree>
    <p:extLst>
      <p:ext uri="{BB962C8B-B14F-4D97-AF65-F5344CB8AC3E}">
        <p14:creationId xmlns:p14="http://schemas.microsoft.com/office/powerpoint/2010/main" val="2380011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80894AEE-717B-45F2-ADD0-06DF95E94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4" y="191859"/>
            <a:ext cx="10515600" cy="1325563"/>
          </a:xfrm>
        </p:spPr>
        <p:txBody>
          <a:bodyPr/>
          <a:lstStyle/>
          <a:p>
            <a:r>
              <a:rPr lang="en-US" dirty="0"/>
              <a:t>Expansion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8DCA66-73DB-44E4-8771-6A487CFF6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716" y="1825625"/>
            <a:ext cx="8354568" cy="4351338"/>
          </a:xfrm>
        </p:spPr>
      </p:pic>
    </p:spTree>
    <p:extLst>
      <p:ext uri="{BB962C8B-B14F-4D97-AF65-F5344CB8AC3E}">
        <p14:creationId xmlns:p14="http://schemas.microsoft.com/office/powerpoint/2010/main" val="2781713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A6661D12-025B-421F-B526-13075118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Contraction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D906A4-DEEF-4BF1-9E17-66F6B6D6E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716" y="1825625"/>
            <a:ext cx="8354568" cy="4351338"/>
          </a:xfrm>
        </p:spPr>
      </p:pic>
    </p:spTree>
    <p:extLst>
      <p:ext uri="{BB962C8B-B14F-4D97-AF65-F5344CB8AC3E}">
        <p14:creationId xmlns:p14="http://schemas.microsoft.com/office/powerpoint/2010/main" val="45294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D86BC-FFEA-48FE-96AF-BE3F67243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804572" cy="30232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87C370-2554-4A9E-AA85-E9D860A44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8" y="3860801"/>
            <a:ext cx="5804568" cy="3023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B34DF3-B517-49FB-89C2-92B498C7E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096001" cy="317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BADA9E-46F3-42D9-A8E1-FE6BB479F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334" y="3709014"/>
            <a:ext cx="6095999" cy="3174999"/>
          </a:xfrm>
          <a:prstGeom prst="rect">
            <a:avLst/>
          </a:prstGeom>
        </p:spPr>
      </p:pic>
      <p:sp>
        <p:nvSpPr>
          <p:cNvPr id="12" name="Title 6">
            <a:extLst>
              <a:ext uri="{FF2B5EF4-FFF2-40B4-BE49-F238E27FC236}">
                <a16:creationId xmlns:a16="http://schemas.microsoft.com/office/drawing/2014/main" id="{CBACE4F3-221D-4155-BAA7-36D04674F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71" y="2766218"/>
            <a:ext cx="10515600" cy="1325563"/>
          </a:xfrm>
        </p:spPr>
        <p:txBody>
          <a:bodyPr/>
          <a:lstStyle/>
          <a:p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934848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FC8047-EAD1-4196-8130-3828ECE09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343453-105E-4870-9427-98AC716B3E9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0"/>
            <a:ext cx="11217275" cy="5842000"/>
          </a:xfrm>
        </p:spPr>
      </p:pic>
    </p:spTree>
    <p:extLst>
      <p:ext uri="{BB962C8B-B14F-4D97-AF65-F5344CB8AC3E}">
        <p14:creationId xmlns:p14="http://schemas.microsoft.com/office/powerpoint/2010/main" val="4157135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FC8047-EAD1-4196-8130-3828ECE09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Focus Picture1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0751E7-1F8C-46E0-97FC-9D1D69AEC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4964"/>
            <a:ext cx="11103429" cy="578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24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06368D-949B-4CF0-AB73-E50CFB701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665"/>
            <a:ext cx="10368643" cy="5400335"/>
          </a:xfr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3BA2ECA0-68B2-405A-ADCE-3616D7DF2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86" y="132102"/>
            <a:ext cx="10515600" cy="1325563"/>
          </a:xfrm>
        </p:spPr>
        <p:txBody>
          <a:bodyPr/>
          <a:lstStyle/>
          <a:p>
            <a:r>
              <a:rPr lang="en-US" dirty="0"/>
              <a:t>Motion Segmentation</a:t>
            </a:r>
          </a:p>
        </p:txBody>
      </p:sp>
    </p:spTree>
    <p:extLst>
      <p:ext uri="{BB962C8B-B14F-4D97-AF65-F5344CB8AC3E}">
        <p14:creationId xmlns:p14="http://schemas.microsoft.com/office/powerpoint/2010/main" val="4168579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F65857DA-0323-4046-B70A-B281E3439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0510"/>
            <a:ext cx="10515600" cy="1325563"/>
          </a:xfrm>
        </p:spPr>
        <p:txBody>
          <a:bodyPr/>
          <a:lstStyle/>
          <a:p>
            <a:r>
              <a:rPr lang="en-US" dirty="0" err="1"/>
              <a:t>SizeFilter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250E12-DD3A-4DB1-B342-289D3ED2C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1" y="1491683"/>
            <a:ext cx="10303328" cy="5366317"/>
          </a:xfrm>
        </p:spPr>
      </p:pic>
    </p:spTree>
    <p:extLst>
      <p:ext uri="{BB962C8B-B14F-4D97-AF65-F5344CB8AC3E}">
        <p14:creationId xmlns:p14="http://schemas.microsoft.com/office/powerpoint/2010/main" val="3003624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62E252-9D41-415F-8005-093232FF3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9" y="1773804"/>
            <a:ext cx="9753601" cy="5080000"/>
          </a:xfr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80894AEE-717B-45F2-ADD0-06DF95E94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4" y="191859"/>
            <a:ext cx="10515600" cy="1325563"/>
          </a:xfrm>
        </p:spPr>
        <p:txBody>
          <a:bodyPr/>
          <a:lstStyle/>
          <a:p>
            <a:r>
              <a:rPr lang="en-US" dirty="0"/>
              <a:t>Expansion</a:t>
            </a:r>
          </a:p>
        </p:txBody>
      </p:sp>
    </p:spTree>
    <p:extLst>
      <p:ext uri="{BB962C8B-B14F-4D97-AF65-F5344CB8AC3E}">
        <p14:creationId xmlns:p14="http://schemas.microsoft.com/office/powerpoint/2010/main" val="2515654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58B388-80A5-404A-B3C8-48C3B4179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763"/>
            <a:ext cx="10466614" cy="5451361"/>
          </a:xfrm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A6661D12-025B-421F-B526-13075118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Contraction</a:t>
            </a:r>
          </a:p>
        </p:txBody>
      </p:sp>
    </p:spTree>
    <p:extLst>
      <p:ext uri="{BB962C8B-B14F-4D97-AF65-F5344CB8AC3E}">
        <p14:creationId xmlns:p14="http://schemas.microsoft.com/office/powerpoint/2010/main" val="1982914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FC8047-EAD1-4196-8130-3828ECE09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Focus Picture2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A5ACE-7A25-4F1D-B633-CBF599F23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928"/>
            <a:ext cx="11234057" cy="585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45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25</Words>
  <Application>Microsoft Office PowerPoint</Application>
  <PresentationFormat>Widescreen</PresentationFormat>
  <Paragraphs>18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Dynamic Vision</vt:lpstr>
      <vt:lpstr>Input</vt:lpstr>
      <vt:lpstr>Background</vt:lpstr>
      <vt:lpstr>Focus Picture1</vt:lpstr>
      <vt:lpstr>Motion Segmentation</vt:lpstr>
      <vt:lpstr>SizeFilter</vt:lpstr>
      <vt:lpstr>Expansion</vt:lpstr>
      <vt:lpstr>Contraction</vt:lpstr>
      <vt:lpstr>Focus Picture2</vt:lpstr>
      <vt:lpstr>Motion Segmentation</vt:lpstr>
      <vt:lpstr>SizeFilter</vt:lpstr>
      <vt:lpstr>Expansion</vt:lpstr>
      <vt:lpstr>Contraction</vt:lpstr>
      <vt:lpstr>Focus Picture3</vt:lpstr>
      <vt:lpstr>Motion Segmentation</vt:lpstr>
      <vt:lpstr>SizeFilter</vt:lpstr>
      <vt:lpstr>Expansion</vt:lpstr>
      <vt:lpstr>Contraction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Vision</dc:title>
  <dc:creator>victor tellez</dc:creator>
  <cp:lastModifiedBy>victor tellez</cp:lastModifiedBy>
  <cp:revision>2</cp:revision>
  <dcterms:created xsi:type="dcterms:W3CDTF">2018-02-21T08:59:42Z</dcterms:created>
  <dcterms:modified xsi:type="dcterms:W3CDTF">2018-02-21T09:14:32Z</dcterms:modified>
</cp:coreProperties>
</file>